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3" r:id="rId7"/>
    <p:sldId id="264" r:id="rId8"/>
    <p:sldId id="265" r:id="rId9"/>
    <p:sldId id="266" r:id="rId10"/>
    <p:sldId id="268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48D3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BFAED7-10DF-4745-B5E6-B89A45A0A0C9}" v="1" dt="2023-01-24T07:33:34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rgio Elli" userId="d462a339-a020-455a-86a6-42be6db16a24" providerId="ADAL" clId="{2ABFAED7-10DF-4745-B5E6-B89A45A0A0C9}"/>
    <pc:docChg chg="undo custSel addSld delSld modSld">
      <pc:chgData name="Giorgio Elli" userId="d462a339-a020-455a-86a6-42be6db16a24" providerId="ADAL" clId="{2ABFAED7-10DF-4745-B5E6-B89A45A0A0C9}" dt="2023-01-24T07:34:22.379" v="102" actId="20577"/>
      <pc:docMkLst>
        <pc:docMk/>
      </pc:docMkLst>
      <pc:sldChg chg="new del">
        <pc:chgData name="Giorgio Elli" userId="d462a339-a020-455a-86a6-42be6db16a24" providerId="ADAL" clId="{2ABFAED7-10DF-4745-B5E6-B89A45A0A0C9}" dt="2023-01-24T07:33:39.980" v="4" actId="2696"/>
        <pc:sldMkLst>
          <pc:docMk/>
          <pc:sldMk cId="1338636122" sldId="267"/>
        </pc:sldMkLst>
      </pc:sldChg>
      <pc:sldChg chg="new del">
        <pc:chgData name="Giorgio Elli" userId="d462a339-a020-455a-86a6-42be6db16a24" providerId="ADAL" clId="{2ABFAED7-10DF-4745-B5E6-B89A45A0A0C9}" dt="2023-01-24T07:32:04.541" v="1" actId="680"/>
        <pc:sldMkLst>
          <pc:docMk/>
          <pc:sldMk cId="2286594828" sldId="267"/>
        </pc:sldMkLst>
      </pc:sldChg>
      <pc:sldChg chg="modSp add mod">
        <pc:chgData name="Giorgio Elli" userId="d462a339-a020-455a-86a6-42be6db16a24" providerId="ADAL" clId="{2ABFAED7-10DF-4745-B5E6-B89A45A0A0C9}" dt="2023-01-24T07:34:22.379" v="102" actId="20577"/>
        <pc:sldMkLst>
          <pc:docMk/>
          <pc:sldMk cId="1681058488" sldId="268"/>
        </pc:sldMkLst>
        <pc:spChg chg="mod">
          <ac:chgData name="Giorgio Elli" userId="d462a339-a020-455a-86a6-42be6db16a24" providerId="ADAL" clId="{2ABFAED7-10DF-4745-B5E6-B89A45A0A0C9}" dt="2023-01-24T07:34:22.379" v="102" actId="20577"/>
          <ac:spMkLst>
            <pc:docMk/>
            <pc:sldMk cId="1681058488" sldId="268"/>
            <ac:spMk id="2" creationId="{64E4E233-60E8-149A-4C0C-96ABA0D06596}"/>
          </ac:spMkLst>
        </pc:spChg>
      </pc:sldChg>
    </pc:docChg>
  </pc:docChgLst>
  <pc:docChgLst>
    <pc:chgData name="Maurizio Luzzi" userId="4174afe4-3c31-4b8e-b12a-860c0e00b72c" providerId="ADAL" clId="{3F8FD526-8985-4FBC-898A-DD4F9152BB38}"/>
    <pc:docChg chg="undo custSel addSld delSld modSld">
      <pc:chgData name="Maurizio Luzzi" userId="4174afe4-3c31-4b8e-b12a-860c0e00b72c" providerId="ADAL" clId="{3F8FD526-8985-4FBC-898A-DD4F9152BB38}" dt="2023-01-18T15:59:05.690" v="4614" actId="2696"/>
      <pc:docMkLst>
        <pc:docMk/>
      </pc:docMkLst>
      <pc:sldChg chg="del">
        <pc:chgData name="Maurizio Luzzi" userId="4174afe4-3c31-4b8e-b12a-860c0e00b72c" providerId="ADAL" clId="{3F8FD526-8985-4FBC-898A-DD4F9152BB38}" dt="2023-01-18T15:00:17.108" v="2208" actId="2696"/>
        <pc:sldMkLst>
          <pc:docMk/>
          <pc:sldMk cId="869785046" sldId="257"/>
        </pc:sldMkLst>
      </pc:sldChg>
      <pc:sldChg chg="del">
        <pc:chgData name="Maurizio Luzzi" userId="4174afe4-3c31-4b8e-b12a-860c0e00b72c" providerId="ADAL" clId="{3F8FD526-8985-4FBC-898A-DD4F9152BB38}" dt="2023-01-18T15:31:26.922" v="3260" actId="2696"/>
        <pc:sldMkLst>
          <pc:docMk/>
          <pc:sldMk cId="515382585" sldId="258"/>
        </pc:sldMkLst>
      </pc:sldChg>
      <pc:sldChg chg="addSp delSp modSp mod setBg modClrScheme chgLayout">
        <pc:chgData name="Maurizio Luzzi" userId="4174afe4-3c31-4b8e-b12a-860c0e00b72c" providerId="ADAL" clId="{3F8FD526-8985-4FBC-898A-DD4F9152BB38}" dt="2023-01-18T15:55:06.207" v="4397" actId="2711"/>
        <pc:sldMkLst>
          <pc:docMk/>
          <pc:sldMk cId="783664116" sldId="259"/>
        </pc:sldMkLst>
        <pc:spChg chg="del mod ord">
          <ac:chgData name="Maurizio Luzzi" userId="4174afe4-3c31-4b8e-b12a-860c0e00b72c" providerId="ADAL" clId="{3F8FD526-8985-4FBC-898A-DD4F9152BB38}" dt="2023-01-18T14:21:37.944" v="8" actId="478"/>
          <ac:spMkLst>
            <pc:docMk/>
            <pc:sldMk cId="783664116" sldId="259"/>
            <ac:spMk id="2" creationId="{64E4E233-60E8-149A-4C0C-96ABA0D06596}"/>
          </ac:spMkLst>
        </pc:spChg>
        <pc:spChg chg="add del mod ord">
          <ac:chgData name="Maurizio Luzzi" userId="4174afe4-3c31-4b8e-b12a-860c0e00b72c" providerId="ADAL" clId="{3F8FD526-8985-4FBC-898A-DD4F9152BB38}" dt="2023-01-18T14:19:30.308" v="1" actId="700"/>
          <ac:spMkLst>
            <pc:docMk/>
            <pc:sldMk cId="783664116" sldId="259"/>
            <ac:spMk id="3" creationId="{F4D51A9B-29BB-FEAF-7868-E1A22CA7A0DC}"/>
          </ac:spMkLst>
        </pc:spChg>
        <pc:spChg chg="add mod ord">
          <ac:chgData name="Maurizio Luzzi" userId="4174afe4-3c31-4b8e-b12a-860c0e00b72c" providerId="ADAL" clId="{3F8FD526-8985-4FBC-898A-DD4F9152BB38}" dt="2023-01-18T15:12:28.565" v="2241" actId="948"/>
          <ac:spMkLst>
            <pc:docMk/>
            <pc:sldMk cId="783664116" sldId="259"/>
            <ac:spMk id="4" creationId="{7F1CDC9D-7FF6-3C15-1A42-D1919B79861A}"/>
          </ac:spMkLst>
        </pc:spChg>
        <pc:spChg chg="add mod">
          <ac:chgData name="Maurizio Luzzi" userId="4174afe4-3c31-4b8e-b12a-860c0e00b72c" providerId="ADAL" clId="{3F8FD526-8985-4FBC-898A-DD4F9152BB38}" dt="2023-01-18T15:55:06.207" v="4397" actId="2711"/>
          <ac:spMkLst>
            <pc:docMk/>
            <pc:sldMk cId="783664116" sldId="259"/>
            <ac:spMk id="7" creationId="{B66E62AE-3C4E-31FC-8064-C32D86586A94}"/>
          </ac:spMkLst>
        </pc:spChg>
        <pc:spChg chg="add del">
          <ac:chgData name="Maurizio Luzzi" userId="4174afe4-3c31-4b8e-b12a-860c0e00b72c" providerId="ADAL" clId="{3F8FD526-8985-4FBC-898A-DD4F9152BB38}" dt="2023-01-18T14:20:12.088" v="5" actId="26606"/>
          <ac:spMkLst>
            <pc:docMk/>
            <pc:sldMk cId="783664116" sldId="259"/>
            <ac:spMk id="14" creationId="{FB33DC6A-1F1C-4A06-834E-CFF88F1C0BB9}"/>
          </ac:spMkLst>
        </pc:spChg>
        <pc:spChg chg="add del">
          <ac:chgData name="Maurizio Luzzi" userId="4174afe4-3c31-4b8e-b12a-860c0e00b72c" providerId="ADAL" clId="{3F8FD526-8985-4FBC-898A-DD4F9152BB38}" dt="2023-01-18T14:20:12.088" v="5" actId="26606"/>
          <ac:spMkLst>
            <pc:docMk/>
            <pc:sldMk cId="783664116" sldId="259"/>
            <ac:spMk id="16" creationId="{0FE1D5CF-87B8-4A8A-AD3C-01D06A60769B}"/>
          </ac:spMkLst>
        </pc:spChg>
        <pc:spChg chg="add del">
          <ac:chgData name="Maurizio Luzzi" userId="4174afe4-3c31-4b8e-b12a-860c0e00b72c" providerId="ADAL" clId="{3F8FD526-8985-4FBC-898A-DD4F9152BB38}" dt="2023-01-18T14:20:12.088" v="5" actId="26606"/>
          <ac:spMkLst>
            <pc:docMk/>
            <pc:sldMk cId="783664116" sldId="259"/>
            <ac:spMk id="18" creationId="{60926200-45C2-41E9-839F-31CD5FE4CD59}"/>
          </ac:spMkLst>
        </pc:spChg>
        <pc:spChg chg="add del">
          <ac:chgData name="Maurizio Luzzi" userId="4174afe4-3c31-4b8e-b12a-860c0e00b72c" providerId="ADAL" clId="{3F8FD526-8985-4FBC-898A-DD4F9152BB38}" dt="2023-01-18T14:20:12.088" v="5" actId="26606"/>
          <ac:spMkLst>
            <pc:docMk/>
            <pc:sldMk cId="783664116" sldId="259"/>
            <ac:spMk id="20" creationId="{AF2F604E-43BE-4DC3-B983-E071523364F8}"/>
          </ac:spMkLst>
        </pc:spChg>
        <pc:spChg chg="add del">
          <ac:chgData name="Maurizio Luzzi" userId="4174afe4-3c31-4b8e-b12a-860c0e00b72c" providerId="ADAL" clId="{3F8FD526-8985-4FBC-898A-DD4F9152BB38}" dt="2023-01-18T14:20:12.088" v="5" actId="26606"/>
          <ac:spMkLst>
            <pc:docMk/>
            <pc:sldMk cId="783664116" sldId="259"/>
            <ac:spMk id="22" creationId="{08C9B587-E65E-4B52-B37C-ABEBB6E87928}"/>
          </ac:spMkLst>
        </pc:spChg>
        <pc:picChg chg="mod">
          <ac:chgData name="Maurizio Luzzi" userId="4174afe4-3c31-4b8e-b12a-860c0e00b72c" providerId="ADAL" clId="{3F8FD526-8985-4FBC-898A-DD4F9152BB38}" dt="2023-01-18T14:20:12.088" v="5" actId="26606"/>
          <ac:picMkLst>
            <pc:docMk/>
            <pc:sldMk cId="783664116" sldId="259"/>
            <ac:picMk id="6" creationId="{5718F29B-C5FA-BB9C-61DB-1B767566C972}"/>
          </ac:picMkLst>
        </pc:picChg>
        <pc:picChg chg="mod">
          <ac:chgData name="Maurizio Luzzi" userId="4174afe4-3c31-4b8e-b12a-860c0e00b72c" providerId="ADAL" clId="{3F8FD526-8985-4FBC-898A-DD4F9152BB38}" dt="2023-01-18T14:20:12.088" v="5" actId="26606"/>
          <ac:picMkLst>
            <pc:docMk/>
            <pc:sldMk cId="783664116" sldId="259"/>
            <ac:picMk id="9" creationId="{5B767B49-6383-87E2-D575-BFBEF3B152BA}"/>
          </ac:picMkLst>
        </pc:picChg>
      </pc:sldChg>
      <pc:sldChg chg="del">
        <pc:chgData name="Maurizio Luzzi" userId="4174afe4-3c31-4b8e-b12a-860c0e00b72c" providerId="ADAL" clId="{3F8FD526-8985-4FBC-898A-DD4F9152BB38}" dt="2023-01-18T15:44:17.660" v="4040" actId="2696"/>
        <pc:sldMkLst>
          <pc:docMk/>
          <pc:sldMk cId="1408369802" sldId="260"/>
        </pc:sldMkLst>
      </pc:sldChg>
      <pc:sldChg chg="modSp del mod">
        <pc:chgData name="Maurizio Luzzi" userId="4174afe4-3c31-4b8e-b12a-860c0e00b72c" providerId="ADAL" clId="{3F8FD526-8985-4FBC-898A-DD4F9152BB38}" dt="2023-01-18T15:54:04.442" v="4391" actId="2696"/>
        <pc:sldMkLst>
          <pc:docMk/>
          <pc:sldMk cId="3124560511" sldId="261"/>
        </pc:sldMkLst>
        <pc:spChg chg="mod">
          <ac:chgData name="Maurizio Luzzi" userId="4174afe4-3c31-4b8e-b12a-860c0e00b72c" providerId="ADAL" clId="{3F8FD526-8985-4FBC-898A-DD4F9152BB38}" dt="2023-01-18T15:46:55.880" v="4048" actId="27636"/>
          <ac:spMkLst>
            <pc:docMk/>
            <pc:sldMk cId="3124560511" sldId="261"/>
            <ac:spMk id="2" creationId="{64E4E233-60E8-149A-4C0C-96ABA0D06596}"/>
          </ac:spMkLst>
        </pc:spChg>
      </pc:sldChg>
      <pc:sldChg chg="modSp del mod">
        <pc:chgData name="Maurizio Luzzi" userId="4174afe4-3c31-4b8e-b12a-860c0e00b72c" providerId="ADAL" clId="{3F8FD526-8985-4FBC-898A-DD4F9152BB38}" dt="2023-01-18T15:59:05.690" v="4614" actId="2696"/>
        <pc:sldMkLst>
          <pc:docMk/>
          <pc:sldMk cId="2228983498" sldId="262"/>
        </pc:sldMkLst>
        <pc:spChg chg="mod">
          <ac:chgData name="Maurizio Luzzi" userId="4174afe4-3c31-4b8e-b12a-860c0e00b72c" providerId="ADAL" clId="{3F8FD526-8985-4FBC-898A-DD4F9152BB38}" dt="2023-01-18T15:58:50.383" v="4613" actId="14100"/>
          <ac:spMkLst>
            <pc:docMk/>
            <pc:sldMk cId="2228983498" sldId="262"/>
            <ac:spMk id="2" creationId="{64E4E233-60E8-149A-4C0C-96ABA0D06596}"/>
          </ac:spMkLst>
        </pc:spChg>
      </pc:sldChg>
      <pc:sldChg chg="addSp modSp add mod">
        <pc:chgData name="Maurizio Luzzi" userId="4174afe4-3c31-4b8e-b12a-860c0e00b72c" providerId="ADAL" clId="{3F8FD526-8985-4FBC-898A-DD4F9152BB38}" dt="2023-01-18T15:58:30.768" v="4612" actId="20577"/>
        <pc:sldMkLst>
          <pc:docMk/>
          <pc:sldMk cId="171345735" sldId="263"/>
        </pc:sldMkLst>
        <pc:spChg chg="add mod">
          <ac:chgData name="Maurizio Luzzi" userId="4174afe4-3c31-4b8e-b12a-860c0e00b72c" providerId="ADAL" clId="{3F8FD526-8985-4FBC-898A-DD4F9152BB38}" dt="2023-01-18T15:58:30.768" v="4612" actId="20577"/>
          <ac:spMkLst>
            <pc:docMk/>
            <pc:sldMk cId="171345735" sldId="263"/>
            <ac:spMk id="2" creationId="{30A16799-DD1B-010D-0C36-1EC6017CB65E}"/>
          </ac:spMkLst>
        </pc:spChg>
        <pc:spChg chg="mod">
          <ac:chgData name="Maurizio Luzzi" userId="4174afe4-3c31-4b8e-b12a-860c0e00b72c" providerId="ADAL" clId="{3F8FD526-8985-4FBC-898A-DD4F9152BB38}" dt="2023-01-18T15:55:25.268" v="4398" actId="1076"/>
          <ac:spMkLst>
            <pc:docMk/>
            <pc:sldMk cId="171345735" sldId="263"/>
            <ac:spMk id="4" creationId="{7F1CDC9D-7FF6-3C15-1A42-D1919B79861A}"/>
          </ac:spMkLst>
        </pc:spChg>
        <pc:spChg chg="mod">
          <ac:chgData name="Maurizio Luzzi" userId="4174afe4-3c31-4b8e-b12a-860c0e00b72c" providerId="ADAL" clId="{3F8FD526-8985-4FBC-898A-DD4F9152BB38}" dt="2023-01-18T15:54:59.305" v="4396" actId="2711"/>
          <ac:spMkLst>
            <pc:docMk/>
            <pc:sldMk cId="171345735" sldId="263"/>
            <ac:spMk id="7" creationId="{B66E62AE-3C4E-31FC-8064-C32D86586A94}"/>
          </ac:spMkLst>
        </pc:spChg>
      </pc:sldChg>
      <pc:sldChg chg="add del">
        <pc:chgData name="Maurizio Luzzi" userId="4174afe4-3c31-4b8e-b12a-860c0e00b72c" providerId="ADAL" clId="{3F8FD526-8985-4FBC-898A-DD4F9152BB38}" dt="2023-01-18T14:38:34.082" v="977" actId="2696"/>
        <pc:sldMkLst>
          <pc:docMk/>
          <pc:sldMk cId="2416864038" sldId="263"/>
        </pc:sldMkLst>
      </pc:sldChg>
      <pc:sldChg chg="modSp add mod">
        <pc:chgData name="Maurizio Luzzi" userId="4174afe4-3c31-4b8e-b12a-860c0e00b72c" providerId="ADAL" clId="{3F8FD526-8985-4FBC-898A-DD4F9152BB38}" dt="2023-01-18T15:54:48.137" v="4394" actId="2711"/>
        <pc:sldMkLst>
          <pc:docMk/>
          <pc:sldMk cId="710146286" sldId="264"/>
        </pc:sldMkLst>
        <pc:spChg chg="mod">
          <ac:chgData name="Maurizio Luzzi" userId="4174afe4-3c31-4b8e-b12a-860c0e00b72c" providerId="ADAL" clId="{3F8FD526-8985-4FBC-898A-DD4F9152BB38}" dt="2023-01-18T15:30:54.557" v="3244" actId="20577"/>
          <ac:spMkLst>
            <pc:docMk/>
            <pc:sldMk cId="710146286" sldId="264"/>
            <ac:spMk id="4" creationId="{7F1CDC9D-7FF6-3C15-1A42-D1919B79861A}"/>
          </ac:spMkLst>
        </pc:spChg>
        <pc:spChg chg="mod">
          <ac:chgData name="Maurizio Luzzi" userId="4174afe4-3c31-4b8e-b12a-860c0e00b72c" providerId="ADAL" clId="{3F8FD526-8985-4FBC-898A-DD4F9152BB38}" dt="2023-01-18T15:54:48.137" v="4394" actId="2711"/>
          <ac:spMkLst>
            <pc:docMk/>
            <pc:sldMk cId="710146286" sldId="264"/>
            <ac:spMk id="7" creationId="{B66E62AE-3C4E-31FC-8064-C32D86586A94}"/>
          </ac:spMkLst>
        </pc:spChg>
      </pc:sldChg>
      <pc:sldChg chg="modSp add mod">
        <pc:chgData name="Maurizio Luzzi" userId="4174afe4-3c31-4b8e-b12a-860c0e00b72c" providerId="ADAL" clId="{3F8FD526-8985-4FBC-898A-DD4F9152BB38}" dt="2023-01-18T15:54:42.058" v="4393" actId="2711"/>
        <pc:sldMkLst>
          <pc:docMk/>
          <pc:sldMk cId="4237240223" sldId="265"/>
        </pc:sldMkLst>
        <pc:spChg chg="mod">
          <ac:chgData name="Maurizio Luzzi" userId="4174afe4-3c31-4b8e-b12a-860c0e00b72c" providerId="ADAL" clId="{3F8FD526-8985-4FBC-898A-DD4F9152BB38}" dt="2023-01-18T15:41:58.484" v="3829" actId="20577"/>
          <ac:spMkLst>
            <pc:docMk/>
            <pc:sldMk cId="4237240223" sldId="265"/>
            <ac:spMk id="4" creationId="{7F1CDC9D-7FF6-3C15-1A42-D1919B79861A}"/>
          </ac:spMkLst>
        </pc:spChg>
        <pc:spChg chg="mod">
          <ac:chgData name="Maurizio Luzzi" userId="4174afe4-3c31-4b8e-b12a-860c0e00b72c" providerId="ADAL" clId="{3F8FD526-8985-4FBC-898A-DD4F9152BB38}" dt="2023-01-18T15:54:42.058" v="4393" actId="2711"/>
          <ac:spMkLst>
            <pc:docMk/>
            <pc:sldMk cId="4237240223" sldId="265"/>
            <ac:spMk id="7" creationId="{B66E62AE-3C4E-31FC-8064-C32D86586A94}"/>
          </ac:spMkLst>
        </pc:spChg>
      </pc:sldChg>
      <pc:sldChg chg="modSp add mod">
        <pc:chgData name="Maurizio Luzzi" userId="4174afe4-3c31-4b8e-b12a-860c0e00b72c" providerId="ADAL" clId="{3F8FD526-8985-4FBC-898A-DD4F9152BB38}" dt="2023-01-18T15:53:59.936" v="4390" actId="14100"/>
        <pc:sldMkLst>
          <pc:docMk/>
          <pc:sldMk cId="2719919144" sldId="266"/>
        </pc:sldMkLst>
        <pc:spChg chg="mod">
          <ac:chgData name="Maurizio Luzzi" userId="4174afe4-3c31-4b8e-b12a-860c0e00b72c" providerId="ADAL" clId="{3F8FD526-8985-4FBC-898A-DD4F9152BB38}" dt="2023-01-18T15:53:59.936" v="4390" actId="14100"/>
          <ac:spMkLst>
            <pc:docMk/>
            <pc:sldMk cId="2719919144" sldId="266"/>
            <ac:spMk id="4" creationId="{7F1CDC9D-7FF6-3C15-1A42-D1919B79861A}"/>
          </ac:spMkLst>
        </pc:spChg>
        <pc:spChg chg="mod">
          <ac:chgData name="Maurizio Luzzi" userId="4174afe4-3c31-4b8e-b12a-860c0e00b72c" providerId="ADAL" clId="{3F8FD526-8985-4FBC-898A-DD4F9152BB38}" dt="2023-01-18T15:42:44.319" v="3863" actId="20577"/>
          <ac:spMkLst>
            <pc:docMk/>
            <pc:sldMk cId="2719919144" sldId="266"/>
            <ac:spMk id="7" creationId="{B66E62AE-3C4E-31FC-8064-C32D86586A9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D964E0-5C59-2309-B998-247E3F3C3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5352420-2147-BE76-18F7-C3CAAAA63F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D7E5D3-8778-9380-A7D2-3AD906A8D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E987B-5E2C-4778-B08E-18E5E94D13DE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701523-4981-4F28-E95D-5C986363B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3506CE-876D-86AA-0661-5CCC45545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8EFB-561A-4B73-B68B-C8F617DD08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025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58239B-BE42-5EC1-6074-92AD9BA85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05A4E69-67C1-B691-F3A9-1E43196E9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49587A-8392-B338-CE5D-BDC290374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E987B-5E2C-4778-B08E-18E5E94D13DE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2E3F2C-9672-934E-4FA6-BEC5F2AE2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98C3E0-C08F-F130-39CA-D36D2E191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8EFB-561A-4B73-B68B-C8F617DD08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0411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F006AC8-F1D3-7E4E-CEB6-FEE3F6383C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8060B64-CE9F-B632-AFD9-82F64F733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9D4CF7-FE63-B170-801A-BC1F948F0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E987B-5E2C-4778-B08E-18E5E94D13DE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10794F-1C99-2A78-6790-B685C14DB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E9394A-3406-2920-9BA4-A6A4DCB1C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8EFB-561A-4B73-B68B-C8F617DD08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461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28194E-8189-2561-D987-37622062D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18F150-62C8-4760-B771-908103622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D999C6-4854-8F38-2774-EF0290156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E987B-5E2C-4778-B08E-18E5E94D13DE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120933-987D-6906-B902-8B6DE9592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5A528D-25CA-D89B-97D6-62B268618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8EFB-561A-4B73-B68B-C8F617DD08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210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1D326F-79C5-573E-4105-84DAFDD44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6690FBC-2BC4-6E73-24F1-85D10C51E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CF7836-28FB-681F-28DF-DDFE9B2FC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E987B-5E2C-4778-B08E-18E5E94D13DE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E85098-4602-8B63-0FC6-A902E90B3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D1FAA1-9CE9-979B-156A-967871CDF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8EFB-561A-4B73-B68B-C8F617DD08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7769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8E8DDD-3672-9833-7689-D2EFAA382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CD04BC-4810-F599-1E66-B41F02239B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17BCEA2-7AFD-82C9-88D4-0AB676151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587736E-8FFC-D95F-D45A-276908395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E987B-5E2C-4778-B08E-18E5E94D13DE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C77AA33-1FE7-DB5C-3339-554DA4AF2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56674A3-B8C6-A6D3-93C4-FE698B2B4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8EFB-561A-4B73-B68B-C8F617DD08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520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CF01E6-10DB-48A4-95BF-8681F2BDB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D6F8A9-A37B-3907-DC35-D9535E2B5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FFDF651-8225-7E06-878D-90E39593B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EDCD9B6-5892-E30B-09E9-416EECD67C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604F1EF-3A2C-9585-4F0D-A9987C8F2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FBFB468-79F8-E873-3C74-0FD73AECB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E987B-5E2C-4778-B08E-18E5E94D13DE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D792D8E-2A98-1D24-F121-EB6230EE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4368CAD-D292-19AC-23C9-5575809BC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8EFB-561A-4B73-B68B-C8F617DD08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71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7A75AF-BCD1-5EC6-109B-ECE8BF3AF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63A9E7B-17A4-6DFE-4BFD-E090D366A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E987B-5E2C-4778-B08E-18E5E94D13DE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F799EC2-BF55-9DE6-0465-8A4DDE1B6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E6F0DF5-B930-7652-831D-652487DB5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8EFB-561A-4B73-B68B-C8F617DD08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778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C453B5E-7CF1-28EF-214F-3AB0FFEC9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E987B-5E2C-4778-B08E-18E5E94D13DE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CA28D90-6C8B-64EA-6A9A-6A5014E3A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8B6F33D-7028-C0A5-A66B-3BE79051E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8EFB-561A-4B73-B68B-C8F617DD08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674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65C5C0-1BF6-D86C-E293-AB2C0E4D1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D9CC70-A4E2-D591-C622-9EC7859F0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60916E0-5765-0325-D8AF-071AA4329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895CCCB-AF5C-AC67-A00F-A56BD7042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E987B-5E2C-4778-B08E-18E5E94D13DE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D1F3EC3-3C67-7164-D9CC-E50B38AAA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E9FDC1B-AB1B-86D7-2F95-4C437E8A7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8EFB-561A-4B73-B68B-C8F617DD08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57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C7F752-4E25-1765-F247-3CCECC771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C091ABB-3615-74DC-813E-6317325C4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2FFFDCC-3D6C-2201-CFE8-CD1AB3692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1B18D0C-6440-5680-C716-25A2800AE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E987B-5E2C-4778-B08E-18E5E94D13DE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87C425A-6414-796E-41B4-E4B8C1965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DB2E29D-95AF-C301-C4B0-D04F51D22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8EFB-561A-4B73-B68B-C8F617DD08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368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5097793-2BEE-043F-33E8-0C2A4C38B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E13FC62-9E34-9BFB-54D2-B54F237CA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CB2849-5A07-9534-016E-0F01FBB45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E987B-5E2C-4778-B08E-18E5E94D13DE}" type="datetimeFigureOut">
              <a:rPr lang="it-IT" smtClean="0"/>
              <a:t>24/01/2023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729A8B-46A0-84C6-979E-19BD210AE5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FCEBCC-0233-3AE9-7EAF-DD2C77D7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8EFB-561A-4B73-B68B-C8F617DD08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165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E4E233-60E8-149A-4C0C-96ABA0D06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5673"/>
            <a:ext cx="9144000" cy="3491345"/>
          </a:xfrm>
        </p:spPr>
        <p:txBody>
          <a:bodyPr>
            <a:normAutofit/>
          </a:bodyPr>
          <a:lstStyle/>
          <a:p>
            <a:b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b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b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lang="it-IT" dirty="0"/>
          </a:p>
        </p:txBody>
      </p:sp>
      <p:pic>
        <p:nvPicPr>
          <p:cNvPr id="6" name="Immagine 5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5718F29B-C5FA-BB9C-61DB-1B767566C97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471" y="318799"/>
            <a:ext cx="3376171" cy="1206538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B767B49-6383-87E2-D575-BFBEF3B152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200" y="6012378"/>
            <a:ext cx="7583054" cy="526823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186377">
            <a:off x="3909428" y="2473005"/>
            <a:ext cx="4164402" cy="1802698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4312919" y="3137402"/>
            <a:ext cx="41826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>
                <a:solidFill>
                  <a:srgbClr val="0070C0"/>
                </a:solidFill>
              </a:rPr>
              <a:t>ABILITA’ ITALIA</a:t>
            </a:r>
          </a:p>
        </p:txBody>
      </p:sp>
    </p:spTree>
    <p:extLst>
      <p:ext uri="{BB962C8B-B14F-4D97-AF65-F5344CB8AC3E}">
        <p14:creationId xmlns:p14="http://schemas.microsoft.com/office/powerpoint/2010/main" val="3456900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F1CDC9D-7FF6-3C15-1A42-D1919B798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71806"/>
            <a:ext cx="10515600" cy="2639949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it-IT" sz="2000" dirty="0"/>
              <a:t>Limitare il drop out tra le categorie Giovanissimi (G6) e quelle Esordienti maschili e femminili, consentendo ai ragazzi in fase di maturazione, in possesso di elevate abilità tecniche, di prendere parte ad un Campionato Italiano.</a:t>
            </a:r>
          </a:p>
          <a:p>
            <a:pPr algn="just">
              <a:spcAft>
                <a:spcPts val="600"/>
              </a:spcAft>
            </a:pPr>
            <a:r>
              <a:rPr lang="it-IT" sz="2000" dirty="0"/>
              <a:t>Orientare la preparazione verso le abilità tecniche in bicicletta, ancora molto importanti tra i 12 ed i 14 anni d’età, rispetto a quelle condizionali (resistenza e forza).</a:t>
            </a:r>
          </a:p>
          <a:p>
            <a:pPr algn="just">
              <a:spcAft>
                <a:spcPts val="600"/>
              </a:spcAft>
            </a:pPr>
            <a:r>
              <a:rPr lang="it-IT" sz="2000" dirty="0"/>
              <a:t>Dare continuità e consequenzialità alle attività proposte in particolare nel passaggio dalle categorie Giovanissimi a quelle Esordienti.</a:t>
            </a:r>
          </a:p>
          <a:p>
            <a:pPr algn="just"/>
            <a:endParaRPr lang="it-IT" sz="2000" dirty="0"/>
          </a:p>
        </p:txBody>
      </p:sp>
      <p:pic>
        <p:nvPicPr>
          <p:cNvPr id="6" name="Immagine 5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5718F29B-C5FA-BB9C-61DB-1B767566C97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471" y="318799"/>
            <a:ext cx="3376171" cy="1206538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B767B49-6383-87E2-D575-BFBEF3B152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473" y="6012378"/>
            <a:ext cx="7583054" cy="526823"/>
          </a:xfrm>
          <a:prstGeom prst="rect">
            <a:avLst/>
          </a:prstGeom>
        </p:spPr>
      </p:pic>
      <p:sp>
        <p:nvSpPr>
          <p:cNvPr id="7" name="Titolo 6">
            <a:extLst>
              <a:ext uri="{FF2B5EF4-FFF2-40B4-BE49-F238E27FC236}">
                <a16:creationId xmlns:a16="http://schemas.microsoft.com/office/drawing/2014/main" id="{B66E62AE-3C4E-31FC-8064-C32D86586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886" y="144624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latin typeface="+mn-lt"/>
              </a:rPr>
              <a:t>Obiettivi</a:t>
            </a:r>
          </a:p>
        </p:txBody>
      </p:sp>
    </p:spTree>
    <p:extLst>
      <p:ext uri="{BB962C8B-B14F-4D97-AF65-F5344CB8AC3E}">
        <p14:creationId xmlns:p14="http://schemas.microsoft.com/office/powerpoint/2010/main" val="783664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F1CDC9D-7FF6-3C15-1A42-D1919B798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4661"/>
            <a:ext cx="10515600" cy="2892490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600"/>
              </a:spcAft>
            </a:pPr>
            <a:r>
              <a:rPr lang="it-IT" sz="2000" dirty="0"/>
              <a:t>Inserire nel calendario regionale, dedicato alle categorie Esordienti, un circuito composto da almeno 3 manifestazioni di abilità.</a:t>
            </a:r>
          </a:p>
          <a:p>
            <a:pPr algn="just">
              <a:spcAft>
                <a:spcPts val="600"/>
              </a:spcAft>
            </a:pPr>
            <a:r>
              <a:rPr lang="it-IT" sz="2000" dirty="0"/>
              <a:t>Ogni Comitato Regionale deciderà: la tipologia di attività da svolgere (vedi format proposti) e le modalità di assegnazione del punteggio del proprio circuito regionale.</a:t>
            </a:r>
          </a:p>
          <a:p>
            <a:pPr algn="just">
              <a:spcAft>
                <a:spcPts val="600"/>
              </a:spcAft>
            </a:pPr>
            <a:r>
              <a:rPr lang="it-IT" sz="2000" dirty="0"/>
              <a:t>Al termine del circuito verranno stilate due classifiche individuali di categoria: Esordienti I anno ed Esordienti II anno.</a:t>
            </a:r>
          </a:p>
          <a:p>
            <a:pPr algn="just">
              <a:spcAft>
                <a:spcPts val="600"/>
              </a:spcAft>
            </a:pPr>
            <a:r>
              <a:rPr lang="it-IT" sz="2000" dirty="0"/>
              <a:t>I vincitori di ciascuna classifica verranno convocati nella rappresentativa regionale che parteciperà al Campionato Italiano Strada. Laddove i vincitori avessero già diritto ad essere componenti della rappresentativa regionale, si scorrerà la classifica per consentire l’inserimento di un altro atleta (non convocato). </a:t>
            </a:r>
          </a:p>
          <a:p>
            <a:pPr algn="just"/>
            <a:endParaRPr lang="it-IT" sz="2000" dirty="0"/>
          </a:p>
        </p:txBody>
      </p:sp>
      <p:pic>
        <p:nvPicPr>
          <p:cNvPr id="6" name="Immagine 5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5718F29B-C5FA-BB9C-61DB-1B767566C97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471" y="318799"/>
            <a:ext cx="3376171" cy="1206538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B767B49-6383-87E2-D575-BFBEF3B152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473" y="6012378"/>
            <a:ext cx="7583054" cy="526823"/>
          </a:xfrm>
          <a:prstGeom prst="rect">
            <a:avLst/>
          </a:prstGeom>
        </p:spPr>
      </p:pic>
      <p:sp>
        <p:nvSpPr>
          <p:cNvPr id="7" name="Titolo 6">
            <a:extLst>
              <a:ext uri="{FF2B5EF4-FFF2-40B4-BE49-F238E27FC236}">
                <a16:creationId xmlns:a16="http://schemas.microsoft.com/office/drawing/2014/main" id="{B66E62AE-3C4E-31FC-8064-C32D86586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886" y="1446244"/>
            <a:ext cx="10515600" cy="858417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latin typeface="+mn-lt"/>
              </a:rPr>
              <a:t>Il progetto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0A16799-DD1B-010D-0C36-1EC6017CB65E}"/>
              </a:ext>
            </a:extLst>
          </p:cNvPr>
          <p:cNvSpPr txBox="1"/>
          <p:nvPr/>
        </p:nvSpPr>
        <p:spPr>
          <a:xfrm>
            <a:off x="970384" y="5197151"/>
            <a:ext cx="1031810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i="1" dirty="0"/>
              <a:t>Può essere prevista una classifica anche per la categoria G6 M/F che consentirà al vincitore/vincitrice di essere convocato nella rappresentativa regionale della stagione successiva</a:t>
            </a:r>
          </a:p>
        </p:txBody>
      </p:sp>
    </p:spTree>
    <p:extLst>
      <p:ext uri="{BB962C8B-B14F-4D97-AF65-F5344CB8AC3E}">
        <p14:creationId xmlns:p14="http://schemas.microsoft.com/office/powerpoint/2010/main" val="17134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F1CDC9D-7FF6-3C15-1A42-D1919B798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1274"/>
            <a:ext cx="10515600" cy="2920482"/>
          </a:xfrm>
        </p:spPr>
        <p:txBody>
          <a:bodyPr>
            <a:normAutofit fontScale="92500"/>
          </a:bodyPr>
          <a:lstStyle/>
          <a:p>
            <a:pPr algn="just">
              <a:spcAft>
                <a:spcPts val="600"/>
              </a:spcAft>
            </a:pPr>
            <a:r>
              <a:rPr lang="it-IT" sz="2000" dirty="0"/>
              <a:t>I Comitati Regionali interessati al progetto dovranno inviare la loro adesione alla Struttura Tecnica Federale – Settore Strada –</a:t>
            </a:r>
          </a:p>
          <a:p>
            <a:pPr algn="just">
              <a:spcAft>
                <a:spcPts val="600"/>
              </a:spcAft>
            </a:pPr>
            <a:r>
              <a:rPr lang="it-IT" sz="2000" dirty="0"/>
              <a:t>L’adesione presuppone, a cura della Struttura Tecnica Regionale Strada, l’inserimento, nel calendario regionale, di almeno 3 gare di abilità facenti parte del circuito. Tali gare potranno essere svolte in qualsiasi giorno della settimana. L’ultima prova dovrà essere organizzata entro il 15 giugno 2023.</a:t>
            </a:r>
          </a:p>
          <a:p>
            <a:pPr algn="just">
              <a:spcAft>
                <a:spcPts val="600"/>
              </a:spcAft>
            </a:pPr>
            <a:r>
              <a:rPr lang="it-IT" sz="2000" dirty="0"/>
              <a:t>La Struttura Tecnica Regionale Strada ha la possibilità di decidere un proprio regolamento del circuito (in particolare: tipo di attività e punteggi assegnati) .</a:t>
            </a:r>
          </a:p>
          <a:p>
            <a:pPr algn="just">
              <a:spcAft>
                <a:spcPts val="600"/>
              </a:spcAft>
            </a:pPr>
            <a:r>
              <a:rPr lang="it-IT" sz="2000" dirty="0"/>
              <a:t>Di seguito proponiamo due format di attività </a:t>
            </a:r>
          </a:p>
          <a:p>
            <a:pPr algn="just"/>
            <a:endParaRPr lang="it-IT" sz="2000" dirty="0"/>
          </a:p>
        </p:txBody>
      </p:sp>
      <p:pic>
        <p:nvPicPr>
          <p:cNvPr id="6" name="Immagine 5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5718F29B-C5FA-BB9C-61DB-1B767566C97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471" y="318799"/>
            <a:ext cx="3376171" cy="1206538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B767B49-6383-87E2-D575-BFBEF3B152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473" y="6012378"/>
            <a:ext cx="7583054" cy="526823"/>
          </a:xfrm>
          <a:prstGeom prst="rect">
            <a:avLst/>
          </a:prstGeom>
        </p:spPr>
      </p:pic>
      <p:sp>
        <p:nvSpPr>
          <p:cNvPr id="7" name="Titolo 6">
            <a:extLst>
              <a:ext uri="{FF2B5EF4-FFF2-40B4-BE49-F238E27FC236}">
                <a16:creationId xmlns:a16="http://schemas.microsoft.com/office/drawing/2014/main" id="{B66E62AE-3C4E-31FC-8064-C32D86586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886" y="1446245"/>
            <a:ext cx="10515600" cy="839756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latin typeface="+mn-lt"/>
              </a:rPr>
              <a:t>Il progetto</a:t>
            </a:r>
          </a:p>
        </p:txBody>
      </p:sp>
    </p:spTree>
    <p:extLst>
      <p:ext uri="{BB962C8B-B14F-4D97-AF65-F5344CB8AC3E}">
        <p14:creationId xmlns:p14="http://schemas.microsoft.com/office/powerpoint/2010/main" val="710146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F1CDC9D-7FF6-3C15-1A42-D1919B798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1273"/>
            <a:ext cx="10515600" cy="3191069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</a:pPr>
            <a:r>
              <a:rPr lang="it-IT" sz="2100" dirty="0"/>
              <a:t>Può essere svolta in un’area asfaltata, in cemento, erbosa o sterrata, purché pianeggiante e chiusa al traffico.</a:t>
            </a:r>
          </a:p>
          <a:p>
            <a:pPr algn="just">
              <a:spcAft>
                <a:spcPts val="600"/>
              </a:spcAft>
            </a:pPr>
            <a:r>
              <a:rPr lang="it-IT" sz="2100" dirty="0"/>
              <a:t>L’area viene attrezzata con ostacoli artificiali (ogni ostacolo abbattuto o aggirato prevede una penalità di 3 secondi) e deve prevedere un impegno di almeno 25 secondi.</a:t>
            </a:r>
          </a:p>
          <a:p>
            <a:pPr algn="just">
              <a:spcAft>
                <a:spcPts val="600"/>
              </a:spcAft>
            </a:pPr>
            <a:r>
              <a:rPr lang="it-IT" sz="2100" dirty="0"/>
              <a:t>Può essere utilizzata qualsiasi tipo di bicicletta, strada o fuoristrada che abbia ruote di almeno 20” di diametro.</a:t>
            </a:r>
          </a:p>
          <a:p>
            <a:pPr algn="just">
              <a:spcAft>
                <a:spcPts val="600"/>
              </a:spcAft>
            </a:pPr>
            <a:r>
              <a:rPr lang="it-IT" sz="2100" dirty="0"/>
              <a:t>Non è prevista la limitazione nell’utilizzo dei rapporti.</a:t>
            </a:r>
          </a:p>
          <a:p>
            <a:pPr algn="just">
              <a:spcAft>
                <a:spcPts val="600"/>
              </a:spcAft>
            </a:pPr>
            <a:r>
              <a:rPr lang="it-IT" sz="2100" dirty="0"/>
              <a:t>Ogni atleta ha la possibilità di effettuare due prove a tempo (il cronometraggio può essere manuale), per la classifica finale viene considerato il tempo migliore.</a:t>
            </a:r>
          </a:p>
        </p:txBody>
      </p:sp>
      <p:pic>
        <p:nvPicPr>
          <p:cNvPr id="6" name="Immagine 5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5718F29B-C5FA-BB9C-61DB-1B767566C97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471" y="318799"/>
            <a:ext cx="3376171" cy="1206538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B767B49-6383-87E2-D575-BFBEF3B152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473" y="6012378"/>
            <a:ext cx="7583054" cy="526823"/>
          </a:xfrm>
          <a:prstGeom prst="rect">
            <a:avLst/>
          </a:prstGeom>
        </p:spPr>
      </p:pic>
      <p:sp>
        <p:nvSpPr>
          <p:cNvPr id="7" name="Titolo 6">
            <a:extLst>
              <a:ext uri="{FF2B5EF4-FFF2-40B4-BE49-F238E27FC236}">
                <a16:creationId xmlns:a16="http://schemas.microsoft.com/office/drawing/2014/main" id="{B66E62AE-3C4E-31FC-8064-C32D86586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886" y="1446245"/>
            <a:ext cx="10515600" cy="839756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latin typeface="+mn-lt"/>
              </a:rPr>
              <a:t>Format di attività: gincana lunga</a:t>
            </a:r>
          </a:p>
        </p:txBody>
      </p:sp>
    </p:spTree>
    <p:extLst>
      <p:ext uri="{BB962C8B-B14F-4D97-AF65-F5344CB8AC3E}">
        <p14:creationId xmlns:p14="http://schemas.microsoft.com/office/powerpoint/2010/main" val="4237240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F1CDC9D-7FF6-3C15-1A42-D1919B798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1"/>
            <a:ext cx="10515600" cy="339634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it-IT" sz="1800" b="1" dirty="0"/>
              <a:t>Descrizione della prova di Abilità/Sprint: qualificazione</a:t>
            </a:r>
          </a:p>
          <a:p>
            <a:pPr algn="just">
              <a:spcAft>
                <a:spcPts val="600"/>
              </a:spcAft>
            </a:pPr>
            <a:r>
              <a:rPr lang="it-IT" sz="1800" dirty="0"/>
              <a:t>La prova si svolge su un circuito ricavato da un rettilineo asfaltato lungo 100 metri e largo 8 metri con la presenza di ostacoli artificiali. Ogni concorrente deve percorrere il rettilineo in entrambi i sensi. Il risultato verrà determinato dal tempo impiegato da ciascun concorrente per coprire l’intero circuito. Ogni concorrente al termine della prova verrà classificato con il migliore dei due tempi ottenuti.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it-IT" sz="1800" b="1" dirty="0"/>
              <a:t>Facciamo squadra</a:t>
            </a:r>
          </a:p>
          <a:p>
            <a:pPr algn="just">
              <a:spcAft>
                <a:spcPts val="600"/>
              </a:spcAft>
            </a:pPr>
            <a:r>
              <a:rPr lang="it-IT" sz="1800" dirty="0"/>
              <a:t>Al termine della prova di qualificazione accederanno alla fase finale i migliori 16 tempi della classifica generale della categoria Esordienti 1°anno/Esordienti 2° anno.</a:t>
            </a:r>
          </a:p>
          <a:p>
            <a:pPr algn="just">
              <a:spcAft>
                <a:spcPts val="600"/>
              </a:spcAft>
            </a:pPr>
            <a:r>
              <a:rPr lang="it-IT" sz="1800" dirty="0"/>
              <a:t>In base ai risultati della classifica si abbineranno i tempi e verranno formate le </a:t>
            </a:r>
            <a:r>
              <a:rPr lang="it-IT" sz="1800" b="1" i="1" dirty="0"/>
              <a:t>coppie</a:t>
            </a:r>
            <a:r>
              <a:rPr lang="it-IT" sz="1800" dirty="0"/>
              <a:t>. Il proseguo della manifestazione si svilupperà con scontri diretti ad inseguimento ed eliminazione tra le 8 coppie qualificate, dai quarti di finale fino al raggiungimento della finale.</a:t>
            </a:r>
            <a:endParaRPr lang="it-IT" sz="1600" dirty="0"/>
          </a:p>
        </p:txBody>
      </p:sp>
      <p:pic>
        <p:nvPicPr>
          <p:cNvPr id="6" name="Immagine 5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5718F29B-C5FA-BB9C-61DB-1B767566C97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471" y="318799"/>
            <a:ext cx="3376171" cy="1206538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B767B49-6383-87E2-D575-BFBEF3B152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473" y="6012378"/>
            <a:ext cx="7583054" cy="526823"/>
          </a:xfrm>
          <a:prstGeom prst="rect">
            <a:avLst/>
          </a:prstGeom>
        </p:spPr>
      </p:pic>
      <p:sp>
        <p:nvSpPr>
          <p:cNvPr id="7" name="Titolo 6">
            <a:extLst>
              <a:ext uri="{FF2B5EF4-FFF2-40B4-BE49-F238E27FC236}">
                <a16:creationId xmlns:a16="http://schemas.microsoft.com/office/drawing/2014/main" id="{B66E62AE-3C4E-31FC-8064-C32D86586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886" y="1446245"/>
            <a:ext cx="10515600" cy="839756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/>
              <a:t>Format di attività: abilità sprint-facciamo squadra</a:t>
            </a:r>
          </a:p>
        </p:txBody>
      </p:sp>
    </p:spTree>
    <p:extLst>
      <p:ext uri="{BB962C8B-B14F-4D97-AF65-F5344CB8AC3E}">
        <p14:creationId xmlns:p14="http://schemas.microsoft.com/office/powerpoint/2010/main" val="2719919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E4E233-60E8-149A-4C0C-96ABA0D06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133129"/>
          </a:xfrm>
        </p:spPr>
        <p:txBody>
          <a:bodyPr>
            <a:normAutofit/>
          </a:bodyPr>
          <a:lstStyle/>
          <a:p>
            <a:r>
              <a:rPr lang="it-IT" sz="1600" dirty="0"/>
              <a:t>INFORMAZIONI</a:t>
            </a:r>
            <a:br>
              <a:rPr lang="it-IT" sz="1600" dirty="0"/>
            </a:br>
            <a:br>
              <a:rPr lang="it-IT" sz="1600" dirty="0"/>
            </a:br>
            <a:r>
              <a:rPr lang="it-IT" sz="1600" dirty="0"/>
              <a:t>Struttura Tecnica Giovanile: giovanile@federciclismo.it;</a:t>
            </a:r>
            <a:br>
              <a:rPr lang="it-IT" sz="1600" dirty="0"/>
            </a:br>
            <a:r>
              <a:rPr lang="it-IT" sz="1600" dirty="0"/>
              <a:t>S.T.F. settore strada: </a:t>
            </a:r>
            <a:r>
              <a:rPr lang="it-IT" sz="1600" dirty="0" err="1"/>
              <a:t>strada@</a:t>
            </a:r>
            <a:r>
              <a:rPr lang="it-IT" sz="1600" err="1"/>
              <a:t>federciclismo</a:t>
            </a:r>
            <a:r>
              <a:rPr lang="it-IT" sz="1600"/>
              <a:t>.it;</a:t>
            </a:r>
            <a:br>
              <a:rPr lang="it-IT" sz="1600"/>
            </a:br>
            <a:br>
              <a:rPr lang="it-IT" sz="1600"/>
            </a:br>
            <a:br>
              <a:rPr lang="it-IT" sz="1600" dirty="0"/>
            </a:br>
            <a:br>
              <a:rPr lang="it-IT" sz="1600" dirty="0"/>
            </a:br>
            <a:br>
              <a:rPr lang="it-IT" sz="1600" dirty="0"/>
            </a:br>
            <a:br>
              <a:rPr lang="it-IT" sz="1600" dirty="0"/>
            </a:br>
            <a:br>
              <a:rPr lang="it-IT" sz="1600" dirty="0"/>
            </a:br>
            <a:br>
              <a:rPr lang="it-IT" sz="1600" dirty="0"/>
            </a:br>
            <a:br>
              <a:rPr lang="it-IT" sz="1600" dirty="0"/>
            </a:br>
            <a:endParaRPr lang="it-IT" sz="1600" dirty="0"/>
          </a:p>
        </p:txBody>
      </p:sp>
      <p:pic>
        <p:nvPicPr>
          <p:cNvPr id="6" name="Immagine 5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5718F29B-C5FA-BB9C-61DB-1B767566C97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471" y="318799"/>
            <a:ext cx="3376171" cy="1206538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5B767B49-6383-87E2-D575-BFBEF3B152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473" y="6012378"/>
            <a:ext cx="7583054" cy="52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058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ef441f0-14af-4754-af04-7fec05dbd3fe" xsi:nil="true"/>
    <lcf76f155ced4ddcb4097134ff3c332f xmlns="6a637b77-bf2f-4602-bcb2-c437b4de9aa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269486A9454EC4EACC1D18AF4338049" ma:contentTypeVersion="20" ma:contentTypeDescription="Creare un nuovo documento." ma:contentTypeScope="" ma:versionID="ff47f3f578b3adbb4145bc1bddf43b41">
  <xsd:schema xmlns:xsd="http://www.w3.org/2001/XMLSchema" xmlns:xs="http://www.w3.org/2001/XMLSchema" xmlns:p="http://schemas.microsoft.com/office/2006/metadata/properties" xmlns:ns2="6a637b77-bf2f-4602-bcb2-c437b4de9aa2" xmlns:ns3="3ef441f0-14af-4754-af04-7fec05dbd3fe" targetNamespace="http://schemas.microsoft.com/office/2006/metadata/properties" ma:root="true" ma:fieldsID="da02f73407478625b50859acfbf525d1" ns2:_="" ns3:_="">
    <xsd:import namespace="6a637b77-bf2f-4602-bcb2-c437b4de9aa2"/>
    <xsd:import namespace="3ef441f0-14af-4754-af04-7fec05dbd3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637b77-bf2f-4602-bcb2-c437b4de9a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Tag immagine" ma:readOnly="false" ma:fieldId="{5cf76f15-5ced-4ddc-b409-7134ff3c332f}" ma:taxonomyMulti="true" ma:sspId="56148b47-a720-47ba-8615-728d3a2009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f441f0-14af-4754-af04-7fec05dbd3fe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f1443f02-0e35-4099-9c57-e5e43d2cdd8d}" ma:internalName="TaxCatchAll" ma:showField="CatchAllData" ma:web="3ef441f0-14af-4754-af04-7fec05dbd3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EDDF37-37D0-474A-ABEE-FE0C801E2C2B}">
  <ds:schemaRefs>
    <ds:schemaRef ds:uri="http://schemas.microsoft.com/office/2006/metadata/properties"/>
    <ds:schemaRef ds:uri="http://schemas.microsoft.com/office/infopath/2007/PartnerControls"/>
    <ds:schemaRef ds:uri="3ef441f0-14af-4754-af04-7fec05dbd3fe"/>
    <ds:schemaRef ds:uri="6a637b77-bf2f-4602-bcb2-c437b4de9aa2"/>
  </ds:schemaRefs>
</ds:datastoreItem>
</file>

<file path=customXml/itemProps2.xml><?xml version="1.0" encoding="utf-8"?>
<ds:datastoreItem xmlns:ds="http://schemas.openxmlformats.org/officeDocument/2006/customXml" ds:itemID="{CE7910FE-13D6-4EC3-8D57-F010967230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5D6E21-32CF-4252-B9F4-88D2032B92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637b77-bf2f-4602-bcb2-c437b4de9aa2"/>
    <ds:schemaRef ds:uri="3ef441f0-14af-4754-af04-7fec05dbd3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657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   </vt:lpstr>
      <vt:lpstr>Obiettivi</vt:lpstr>
      <vt:lpstr>Il progetto</vt:lpstr>
      <vt:lpstr>Il progetto</vt:lpstr>
      <vt:lpstr>Format di attività: gincana lunga</vt:lpstr>
      <vt:lpstr>Format di attività: abilità sprint-facciamo squadra</vt:lpstr>
      <vt:lpstr>INFORMAZIONI  Struttura Tecnica Giovanile: giovanile@federciclismo.it; S.T.F. settore strada: strada@federciclismo.it;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Fabrizio Cazzola</dc:creator>
  <cp:lastModifiedBy>Giorgio Elli</cp:lastModifiedBy>
  <cp:revision>7</cp:revision>
  <dcterms:created xsi:type="dcterms:W3CDTF">2023-01-14T08:26:38Z</dcterms:created>
  <dcterms:modified xsi:type="dcterms:W3CDTF">2023-01-24T07:34:23Z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0x0101006269486A9454EC4EACC1D18AF4338049</vt:lpwstr>
  </property>
  <property fmtid="{D5CDD505-2E9C-101B-9397-08002B2CF9AE}" pid="3" name="MediaServiceImageTags">
    <vt:lpwstr/>
  </property>
</Properties>
</file>